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4" r:id="rId6"/>
    <p:sldId id="265" r:id="rId7"/>
    <p:sldId id="262" r:id="rId8"/>
    <p:sldId id="263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5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4E4F-FCFD-40D1-8516-8F51F40C0FBA}" type="datetimeFigureOut">
              <a:rPr lang="LID4096" smtClean="0"/>
              <a:t>11/3/22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C026F-C640-4363-9D1C-6D7D14C9AA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345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0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2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6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82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775DF-D4F1-BA4C-950D-FB7483AECEFC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99FC0-9219-C74A-9489-63A34C270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andrzejak@idiv.de" TargetMode="External"/><Relationship Id="rId2" Type="http://schemas.openxmlformats.org/officeDocument/2006/relationships/hyperlink" Target="mailto:Tiffany.knight@idiv.d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onrad.adler@student.uni-halle.de" TargetMode="External"/><Relationship Id="rId5" Type="http://schemas.openxmlformats.org/officeDocument/2006/relationships/hyperlink" Target="mailto:autumn.aspen.1030@gmail.com" TargetMode="External"/><Relationship Id="rId4" Type="http://schemas.openxmlformats.org/officeDocument/2006/relationships/hyperlink" Target="mailto:aldo.compagnoni@idiv.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3951"/>
            <a:ext cx="7772400" cy="147002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Spatial Ecology and Modeling</a:t>
            </a:r>
            <a:br>
              <a:rPr lang="en-US" dirty="0"/>
            </a:br>
            <a:r>
              <a:rPr lang="en-US" dirty="0"/>
              <a:t>Part 3: </a:t>
            </a:r>
            <a:r>
              <a:rPr lang="en-U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Ecology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519" y="2167846"/>
            <a:ext cx="6400800" cy="331855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Tiffany Knight</a:t>
            </a:r>
          </a:p>
          <a:p>
            <a:r>
              <a:rPr lang="en-US" dirty="0">
                <a:hlinkClick r:id="rId2"/>
              </a:rPr>
              <a:t>Tiffany.knight@idiv.de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Martin </a:t>
            </a:r>
            <a:r>
              <a:rPr lang="en-US" dirty="0" err="1"/>
              <a:t>Andrzejak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martin.andrzejak@idiv.de</a:t>
            </a:r>
            <a:endParaRPr lang="en-US" dirty="0"/>
          </a:p>
          <a:p>
            <a:endParaRPr lang="en-US" dirty="0"/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Aldo </a:t>
            </a:r>
            <a:r>
              <a:rPr lang="en-US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Compagnoni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hlinkClick r:id="rId4"/>
              </a:rPr>
              <a:t>aldo.compagnoni@idiv.de</a:t>
            </a:r>
            <a:endParaRPr lang="en-US" dirty="0"/>
          </a:p>
          <a:p>
            <a:endParaRPr lang="en-US" dirty="0"/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Aspen Workman </a:t>
            </a:r>
          </a:p>
          <a:p>
            <a:r>
              <a:rPr lang="en-US" dirty="0">
                <a:hlinkClick r:id="rId5"/>
              </a:rPr>
              <a:t>autumn.aspen.1030@gmail.com</a:t>
            </a:r>
            <a:endParaRPr lang="en-US" dirty="0"/>
          </a:p>
          <a:p>
            <a:endParaRPr lang="en-US" dirty="0"/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Konrad Adler</a:t>
            </a:r>
          </a:p>
          <a:p>
            <a:r>
              <a:rPr lang="en-US" dirty="0">
                <a:hlinkClick r:id="rId6"/>
              </a:rPr>
              <a:t>konrad.adler@student.uni-halle.de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5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4294277" y="1052459"/>
            <a:ext cx="452810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7475" indent="-117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/>
            <a:r>
              <a:rPr lang="en-US" altLang="en-US" b="1" dirty="0"/>
              <a:t>Tiffany Knight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I am originally from Florida, USA.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I was a professor in the USA from 2005-2015. </a:t>
            </a:r>
          </a:p>
          <a:p>
            <a:pPr eaLnBrk="1" hangingPunct="1">
              <a:buFont typeface="Arial" charset="0"/>
              <a:buChar char="•"/>
            </a:pPr>
            <a:endParaRPr lang="en-US" altLang="en-US" dirty="0"/>
          </a:p>
          <a:p>
            <a:pPr eaLnBrk="1" hangingPunct="1">
              <a:buFont typeface="Arial" charset="0"/>
              <a:buChar char="•"/>
            </a:pPr>
            <a:r>
              <a:rPr lang="en-US" altLang="en-US" dirty="0"/>
              <a:t>In February, 2016 I started a professorship in Spatial Interaction Ecology at MLU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A630A-861E-CF41-A818-80B810B7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880"/>
          <a:stretch/>
        </p:blipFill>
        <p:spPr>
          <a:xfrm>
            <a:off x="113014" y="462337"/>
            <a:ext cx="3893906" cy="49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7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E:\My Pictures\Boyapalle-July31-2009\venkat-tiffany-gauta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781" y="3407390"/>
            <a:ext cx="3600450" cy="2412206"/>
          </a:xfrm>
        </p:spPr>
      </p:pic>
      <p:pic>
        <p:nvPicPr>
          <p:cNvPr id="16388" name="Picture 4" descr="DSCN3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" y="914401"/>
            <a:ext cx="3122763" cy="233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9"/>
          <p:cNvSpPr txBox="1">
            <a:spLocks noChangeArrowheads="1"/>
          </p:cNvSpPr>
          <p:nvPr/>
        </p:nvSpPr>
        <p:spPr bwMode="auto">
          <a:xfrm>
            <a:off x="3904531" y="654178"/>
            <a:ext cx="515374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 am a Population Ecologist.  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 focus on the effects of global change factors on the population dynamics of plants.  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My field research is currently in the USA (California, Hawaii), India, and many locations in Europe (Germany, Romania, Finland, Czech Republic)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 also strive to synthesize the state of our knowledge on these topics using meta-analysis.</a:t>
            </a:r>
          </a:p>
        </p:txBody>
      </p:sp>
    </p:spTree>
    <p:extLst>
      <p:ext uri="{BB962C8B-B14F-4D97-AF65-F5344CB8AC3E}">
        <p14:creationId xmlns:p14="http://schemas.microsoft.com/office/powerpoint/2010/main" val="272544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 am passionate 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21C14-CD87-A817-F657-532AA3BB30AE}"/>
              </a:ext>
            </a:extLst>
          </p:cNvPr>
          <p:cNvSpPr txBox="1"/>
          <p:nvPr/>
        </p:nvSpPr>
        <p:spPr>
          <a:xfrm>
            <a:off x="457200" y="1643449"/>
            <a:ext cx="8229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Producing scientific knowledge that is necessary to adapt to climate change and secure biodiversity. </a:t>
            </a:r>
          </a:p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Creating a scientific environment that is inclusive and supportive and working towards cultural change in academia.</a:t>
            </a:r>
          </a:p>
        </p:txBody>
      </p:sp>
    </p:spTree>
    <p:extLst>
      <p:ext uri="{BB962C8B-B14F-4D97-AF65-F5344CB8AC3E}">
        <p14:creationId xmlns:p14="http://schemas.microsoft.com/office/powerpoint/2010/main" val="373524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4294277" y="1052459"/>
            <a:ext cx="452810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7475" indent="-117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/>
            <a:r>
              <a:rPr lang="en-US" b="1" dirty="0"/>
              <a:t>Martin </a:t>
            </a:r>
            <a:r>
              <a:rPr lang="en-US" b="1" dirty="0" err="1"/>
              <a:t>Andrzejak</a:t>
            </a:r>
            <a:endParaRPr lang="en-US" b="1" dirty="0"/>
          </a:p>
          <a:p>
            <a:pPr marL="0" indent="0" eaLnBrk="1" hangingPunct="1"/>
            <a:endParaRPr lang="en-US" alt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 am from </a:t>
            </a:r>
            <a:r>
              <a:rPr lang="en-US" altLang="en-US" dirty="0" err="1"/>
              <a:t>Sondershausen</a:t>
            </a:r>
            <a:r>
              <a:rPr lang="en-US" altLang="en-US" dirty="0"/>
              <a:t>, Thüringen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 was just like everyone here a student at MLU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In February 2018 I started my PhD with Tiffany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 love R and fieldwork!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2" y="497364"/>
            <a:ext cx="3948881" cy="5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6ADA5-04EC-4849-85CB-9A6ACEA282B8}"/>
              </a:ext>
            </a:extLst>
          </p:cNvPr>
          <p:cNvSpPr txBox="1"/>
          <p:nvPr/>
        </p:nvSpPr>
        <p:spPr>
          <a:xfrm>
            <a:off x="3894818" y="605592"/>
            <a:ext cx="47955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Aspen Workman</a:t>
            </a:r>
          </a:p>
          <a:p>
            <a:endParaRPr lang="en-US" sz="2400" dirty="0">
              <a:cs typeface="Arial" panose="020B0604020202020204" pitchFamily="34" charset="0"/>
            </a:endParaRPr>
          </a:p>
          <a:p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I am from St. Louis, Missouri, 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Bachelor at University of Louisville in Kentucky, 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2</a:t>
            </a:r>
            <a:r>
              <a:rPr lang="en-US" sz="2400" baseline="30000" dirty="0">
                <a:cs typeface="Arial" panose="020B0604020202020204" pitchFamily="34" charset="0"/>
              </a:rPr>
              <a:t>nd</a:t>
            </a:r>
            <a:r>
              <a:rPr lang="en-US" sz="2400" dirty="0">
                <a:cs typeface="Arial" panose="020B0604020202020204" pitchFamily="34" charset="0"/>
              </a:rPr>
              <a:t> year Master student in International Biodiversity Sciences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First started working for Tiffany 2014-2017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I love botany, bees, and R!</a:t>
            </a:r>
            <a:endParaRPr lang="LID4096" sz="24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A12C-C6DA-45BC-8196-86CDB1962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2" b="28741"/>
          <a:stretch/>
        </p:blipFill>
        <p:spPr>
          <a:xfrm>
            <a:off x="304800" y="335280"/>
            <a:ext cx="3456833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0BBC6-9A44-4B5E-8A3B-DAD53132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41854"/>
            <a:ext cx="3456833" cy="259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E097B-C1DC-4D37-A24D-B0F2CBB821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9761" y="-164386"/>
            <a:ext cx="2683821" cy="2064306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957D40E-4101-4E99-8B67-2AB77C646195}"/>
              </a:ext>
            </a:extLst>
          </p:cNvPr>
          <p:cNvSpPr/>
          <p:nvPr/>
        </p:nvSpPr>
        <p:spPr>
          <a:xfrm rot="5400000">
            <a:off x="7841378" y="624744"/>
            <a:ext cx="325120" cy="149352"/>
          </a:xfrm>
          <a:prstGeom prst="homePlat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BE6B89-84B3-4E85-900D-811BEF1F603B}"/>
              </a:ext>
            </a:extLst>
          </p:cNvPr>
          <p:cNvSpPr/>
          <p:nvPr/>
        </p:nvSpPr>
        <p:spPr>
          <a:xfrm rot="5400000">
            <a:off x="8057435" y="626675"/>
            <a:ext cx="325120" cy="149352"/>
          </a:xfrm>
          <a:prstGeom prst="homePlat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13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8CEC-20B2-C24F-8DC7-58DFC66F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Student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EA7A-005F-284C-9A3F-BEEB189F8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97FA-5B56-1C40-9858-1F89E846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84" y="-74141"/>
            <a:ext cx="8229600" cy="1143000"/>
          </a:xfrm>
        </p:spPr>
        <p:txBody>
          <a:bodyPr/>
          <a:lstStyle/>
          <a:p>
            <a:r>
              <a:rPr lang="en-US" b="1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E491-3609-5F43-BA01-6DB0FC38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68" y="809006"/>
            <a:ext cx="8912432" cy="523998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50% report and 50% exam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Knight section is 25% of grade</a:t>
            </a:r>
          </a:p>
          <a:p>
            <a:pPr lvl="1"/>
            <a:r>
              <a:rPr lang="en-US" sz="2400" dirty="0">
                <a:latin typeface="+mj-lt"/>
              </a:rPr>
              <a:t>Henrique Pereira 33%</a:t>
            </a:r>
          </a:p>
          <a:p>
            <a:pPr lvl="1"/>
            <a:r>
              <a:rPr lang="en-US" sz="2400" dirty="0">
                <a:latin typeface="+mj-lt"/>
              </a:rPr>
              <a:t>Stan </a:t>
            </a:r>
            <a:r>
              <a:rPr lang="en-US" sz="2400" dirty="0" err="1">
                <a:latin typeface="+mj-lt"/>
              </a:rPr>
              <a:t>Harpole</a:t>
            </a:r>
            <a:r>
              <a:rPr lang="en-US" sz="2400" dirty="0">
                <a:latin typeface="+mj-lt"/>
              </a:rPr>
              <a:t> 25%</a:t>
            </a:r>
          </a:p>
          <a:p>
            <a:pPr lvl="1"/>
            <a:r>
              <a:rPr lang="en-US" sz="2400" dirty="0" err="1">
                <a:latin typeface="+mj-lt"/>
              </a:rPr>
              <a:t>Ingolf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Kühn</a:t>
            </a:r>
            <a:r>
              <a:rPr lang="en-US" sz="2400" dirty="0">
                <a:latin typeface="+mj-lt"/>
              </a:rPr>
              <a:t> 17%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grade for this part of the course is:</a:t>
            </a: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2E74B5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Computer lab 1: 10%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2E74B5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Computer lab 2: 10%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2E74B5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Computer lab 3: 10%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538135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Presentation on question/design of project: 5%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538135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Presentation on project: 10%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7030A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Submit questions on papers: 5%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Bef>
                <a:spcPts val="0"/>
              </a:spcBef>
              <a:buFont typeface="Symbol" pitchFamily="2" charset="2"/>
              <a:buChar char=""/>
            </a:pPr>
            <a:r>
              <a:rPr lang="en-US" sz="2400" dirty="0">
                <a:solidFill>
                  <a:srgbClr val="ED7D3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Take-home Exam: 50%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9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Hopes and Fears</a:t>
            </a:r>
          </a:p>
        </p:txBody>
      </p:sp>
    </p:spTree>
    <p:extLst>
      <p:ext uri="{BB962C8B-B14F-4D97-AF65-F5344CB8AC3E}">
        <p14:creationId xmlns:p14="http://schemas.microsoft.com/office/powerpoint/2010/main" val="306305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363</Words>
  <Application>Microsoft Macintosh PowerPoint</Application>
  <PresentationFormat>On-screen Show (4:3)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Symbol</vt:lpstr>
      <vt:lpstr>Office Theme</vt:lpstr>
      <vt:lpstr>Spatial Ecology and Modeling Part 3: Population Ecology</vt:lpstr>
      <vt:lpstr>PowerPoint Presentation</vt:lpstr>
      <vt:lpstr>PowerPoint Presentation</vt:lpstr>
      <vt:lpstr>I am passionate about</vt:lpstr>
      <vt:lpstr>PowerPoint Presentation</vt:lpstr>
      <vt:lpstr>PowerPoint Presentation</vt:lpstr>
      <vt:lpstr>Student introductions</vt:lpstr>
      <vt:lpstr>Grading</vt:lpstr>
      <vt:lpstr>Hopes and Fears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Ecology and Modeling</dc:title>
  <dc:creator>Tiffany Knight</dc:creator>
  <cp:lastModifiedBy>Tiffany Knight</cp:lastModifiedBy>
  <cp:revision>16</cp:revision>
  <dcterms:created xsi:type="dcterms:W3CDTF">2018-11-19T07:11:30Z</dcterms:created>
  <dcterms:modified xsi:type="dcterms:W3CDTF">2022-11-03T07:59:16Z</dcterms:modified>
</cp:coreProperties>
</file>